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0" r:id="rId3"/>
    <p:sldId id="269" r:id="rId4"/>
    <p:sldId id="259" r:id="rId5"/>
    <p:sldId id="257" r:id="rId6"/>
    <p:sldId id="258" r:id="rId7"/>
    <p:sldId id="260" r:id="rId8"/>
    <p:sldId id="261" r:id="rId9"/>
    <p:sldId id="262" r:id="rId10"/>
    <p:sldId id="271" r:id="rId11"/>
    <p:sldId id="268" r:id="rId12"/>
    <p:sldId id="266" r:id="rId13"/>
    <p:sldId id="267" r:id="rId14"/>
    <p:sldId id="263" r:id="rId15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697" autoAdjust="0"/>
  </p:normalViewPr>
  <p:slideViewPr>
    <p:cSldViewPr>
      <p:cViewPr varScale="1">
        <p:scale>
          <a:sx n="106" d="100"/>
          <a:sy n="106" d="100"/>
        </p:scale>
        <p:origin x="17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745360-2E8B-4292-A83A-2C141CFDDBBE}" type="datetimeFigureOut">
              <a:rPr lang="lv-LV" smtClean="0"/>
              <a:t>30.05.2022</a:t>
            </a:fld>
            <a:endParaRPr lang="lv-LV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v-LV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23AA7E-989D-458D-8E8C-568F229A3D7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84147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Laiks 3 min.</a:t>
            </a:r>
            <a:endParaRPr lang="lv-LV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23AA7E-989D-458D-8E8C-568F229A3D78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79792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/>
              <a:t>4.36 min.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23AA7E-989D-458D-8E8C-568F229A3D78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55243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/>
              <a:t>Mājas darbs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23AA7E-989D-458D-8E8C-568F229A3D78}" type="slidenum">
              <a:rPr lang="lv-LV" smtClean="0"/>
              <a:t>11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45271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lv-LV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lv-LV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4781-DC4D-4291-A127-40507A9CE900}" type="datetimeFigureOut">
              <a:rPr lang="lv-LV" smtClean="0"/>
              <a:t>30.05.2022</a:t>
            </a:fld>
            <a:endParaRPr lang="lv-LV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55873-C05D-4731-8305-193A7C8AC87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16600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v-LV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v-LV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4781-DC4D-4291-A127-40507A9CE900}" type="datetimeFigureOut">
              <a:rPr lang="lv-LV" smtClean="0"/>
              <a:t>30.05.2022</a:t>
            </a:fld>
            <a:endParaRPr lang="lv-LV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55873-C05D-4731-8305-193A7C8AC87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16254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lv-LV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v-LV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4781-DC4D-4291-A127-40507A9CE900}" type="datetimeFigureOut">
              <a:rPr lang="lv-LV" smtClean="0"/>
              <a:t>30.05.2022</a:t>
            </a:fld>
            <a:endParaRPr lang="lv-LV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55873-C05D-4731-8305-193A7C8AC87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0284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v-LV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v-LV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4781-DC4D-4291-A127-40507A9CE900}" type="datetimeFigureOut">
              <a:rPr lang="lv-LV" smtClean="0"/>
              <a:t>30.05.2022</a:t>
            </a:fld>
            <a:endParaRPr lang="lv-LV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55873-C05D-4731-8305-193A7C8AC87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49171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lv-LV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4781-DC4D-4291-A127-40507A9CE900}" type="datetimeFigureOut">
              <a:rPr lang="lv-LV" smtClean="0"/>
              <a:t>30.05.2022</a:t>
            </a:fld>
            <a:endParaRPr lang="lv-LV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55873-C05D-4731-8305-193A7C8AC87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83601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v-LV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v-LV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v-LV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4781-DC4D-4291-A127-40507A9CE900}" type="datetimeFigureOut">
              <a:rPr lang="lv-LV" smtClean="0"/>
              <a:t>30.05.2022</a:t>
            </a:fld>
            <a:endParaRPr lang="lv-LV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55873-C05D-4731-8305-193A7C8AC87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94046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lv-LV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v-LV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v-LV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4781-DC4D-4291-A127-40507A9CE900}" type="datetimeFigureOut">
              <a:rPr lang="lv-LV" smtClean="0"/>
              <a:t>30.05.2022</a:t>
            </a:fld>
            <a:endParaRPr lang="lv-LV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55873-C05D-4731-8305-193A7C8AC87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56949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v-LV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4781-DC4D-4291-A127-40507A9CE900}" type="datetimeFigureOut">
              <a:rPr lang="lv-LV" smtClean="0"/>
              <a:t>30.05.2022</a:t>
            </a:fld>
            <a:endParaRPr lang="lv-LV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55873-C05D-4731-8305-193A7C8AC87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32873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4781-DC4D-4291-A127-40507A9CE900}" type="datetimeFigureOut">
              <a:rPr lang="lv-LV" smtClean="0"/>
              <a:t>30.05.2022</a:t>
            </a:fld>
            <a:endParaRPr lang="lv-LV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55873-C05D-4731-8305-193A7C8AC87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73310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lv-LV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v-LV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4781-DC4D-4291-A127-40507A9CE900}" type="datetimeFigureOut">
              <a:rPr lang="lv-LV" smtClean="0"/>
              <a:t>30.05.2022</a:t>
            </a:fld>
            <a:endParaRPr lang="lv-LV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55873-C05D-4731-8305-193A7C8AC87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0062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lv-LV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4781-DC4D-4291-A127-40507A9CE900}" type="datetimeFigureOut">
              <a:rPr lang="lv-LV" smtClean="0"/>
              <a:t>30.05.2022</a:t>
            </a:fld>
            <a:endParaRPr lang="lv-LV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55873-C05D-4731-8305-193A7C8AC87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67595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lv-LV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v-LV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54781-DC4D-4291-A127-40507A9CE900}" type="datetimeFigureOut">
              <a:rPr lang="lv-LV" smtClean="0"/>
              <a:t>30.05.2022</a:t>
            </a:fld>
            <a:endParaRPr lang="lv-LV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55873-C05D-4731-8305-193A7C8AC87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73822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CEkwJM1Ah8&amp;feature=youtu.b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lv-LV" sz="6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Ko es zinu par naudu?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869160"/>
            <a:ext cx="6400800" cy="1296144"/>
          </a:xfrm>
        </p:spPr>
        <p:txBody>
          <a:bodyPr/>
          <a:lstStyle/>
          <a:p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 </a:t>
            </a:r>
          </a:p>
          <a:p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082B14-BB69-4193-9B70-91008C08CA18}"/>
              </a:ext>
            </a:extLst>
          </p:cNvPr>
          <p:cNvSpPr txBox="1"/>
          <p:nvPr/>
        </p:nvSpPr>
        <p:spPr>
          <a:xfrm>
            <a:off x="5868144" y="5805264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Skolotāja Irina </a:t>
            </a:r>
            <a:r>
              <a:rPr lang="lv-LV" dirty="0" err="1"/>
              <a:t>Horoševa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081773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"Nospiedumu veidošana". </a:t>
            </a:r>
          </a:p>
        </p:txBody>
      </p:sp>
      <p:pic>
        <p:nvPicPr>
          <p:cNvPr id="2050" name="Picture 2" descr="Vanadzēni: Naudiņas liet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31317">
            <a:off x="2022062" y="2476799"/>
            <a:ext cx="5099323" cy="268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7676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/>
          </a:bodyPr>
          <a:lstStyle/>
          <a:p>
            <a:r>
              <a:rPr lang="lv-LV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DARBA LAPA „KLASES NAUDAS BANKNOTE”</a:t>
            </a:r>
            <a:b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Klase _______________________</a:t>
            </a:r>
            <a:b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Skolēna vārds, uzvārds: __________________________________________________________</a:t>
            </a:r>
            <a:b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Uzdevums: </a:t>
            </a:r>
            <a: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Uzzīmē, tavuprāt, kādas varētu izskatīties klases naudas banknotes!</a:t>
            </a:r>
            <a:b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Pastāstiet viens otram, kāpēc uzzīmējāt tieši tādu klases naudas banknote!</a:t>
            </a:r>
            <a:b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Viena banknotes puse </a:t>
            </a:r>
            <a:b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v-LV" sz="1800" dirty="0"/>
            </a:br>
            <a:br>
              <a:rPr lang="lv-LV" sz="1800" dirty="0"/>
            </a:br>
            <a:r>
              <a:rPr lang="lv-LV" sz="1800" dirty="0"/>
              <a:t> </a:t>
            </a:r>
            <a:br>
              <a:rPr lang="lv-LV" sz="1800" dirty="0"/>
            </a:br>
            <a: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Otra banknotes puse</a:t>
            </a:r>
            <a:br>
              <a:rPr lang="lv-LV" sz="1800" dirty="0"/>
            </a:br>
            <a:r>
              <a:rPr lang="lv-LV" sz="1800" dirty="0"/>
              <a:t> </a:t>
            </a:r>
            <a:br>
              <a:rPr lang="lv-LV" sz="1800" dirty="0"/>
            </a:br>
            <a:endParaRPr lang="lv-LV" sz="1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63888" y="3861048"/>
            <a:ext cx="1800000" cy="90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" name="Прямоугольник 3"/>
          <p:cNvSpPr/>
          <p:nvPr/>
        </p:nvSpPr>
        <p:spPr>
          <a:xfrm>
            <a:off x="3592147" y="5445224"/>
            <a:ext cx="1800000" cy="90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83221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/>
          </a:bodyPr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Zinu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naudas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funkcijas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pazīmes.</a:t>
            </a:r>
            <a:b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Protu ar piemēriem pamatot, ka eiro piemīt visas naudas funkcijas un pazīmes.</a:t>
            </a:r>
          </a:p>
        </p:txBody>
      </p:sp>
    </p:spTree>
    <p:extLst>
      <p:ext uri="{BB962C8B-B14F-4D97-AF65-F5344CB8AC3E}">
        <p14:creationId xmlns:p14="http://schemas.microsoft.com/office/powerpoint/2010/main" val="3005815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/>
          </a:bodyPr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Šodien es uzzināju...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9260174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/>
          </a:bodyPr>
          <a:lstStyle/>
          <a:p>
            <a:r>
              <a:rPr lang="lv-LV" sz="7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Paldies par stundu!</a:t>
            </a:r>
            <a:endParaRPr lang="lv-LV" sz="7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28465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Zina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naudas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funkcijas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pazīmes.</a:t>
            </a:r>
            <a:b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 ar piemēriem pamatot, ka eiro piemīt visas naudas funkcijas un pazīmes.</a:t>
            </a:r>
          </a:p>
        </p:txBody>
      </p:sp>
    </p:spTree>
    <p:extLst>
      <p:ext uri="{BB962C8B-B14F-4D97-AF65-F5344CB8AC3E}">
        <p14:creationId xmlns:p14="http://schemas.microsoft.com/office/powerpoint/2010/main" val="1497392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63888" y="620687"/>
            <a:ext cx="5349280" cy="2733405"/>
          </a:xfrm>
        </p:spPr>
        <p:txBody>
          <a:bodyPr>
            <a:normAutofit/>
          </a:bodyPr>
          <a:lstStyle/>
          <a:p>
            <a:r>
              <a:rPr lang="lv-LV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Spēle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puzzles </a:t>
            </a:r>
            <a:r>
              <a:rPr lang="lv-LV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“Banknote”</a:t>
            </a:r>
            <a:endParaRPr lang="lv-LV" sz="6000" dirty="0"/>
          </a:p>
        </p:txBody>
      </p:sp>
      <p:pic>
        <p:nvPicPr>
          <p:cNvPr id="1027" name="Picture 3" descr="C:\Users\Irina\Desktop\2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58197">
            <a:off x="325873" y="992122"/>
            <a:ext cx="3490908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Irina\Desktop\1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38675">
            <a:off x="5203681" y="3596584"/>
            <a:ext cx="3490911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Irina\Desktop\5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218353">
            <a:off x="1735308" y="3324836"/>
            <a:ext cx="1800000" cy="3490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6768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/>
          </a:bodyPr>
          <a:lstStyle/>
          <a:p>
            <a:r>
              <a:rPr lang="lv-LV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https://www.youtube.com/watch?v=hCEkwJM1Ah8&amp;feature=youtu.be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144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/>
          </a:bodyPr>
          <a:lstStyle/>
          <a:p>
            <a:r>
              <a:rPr lang="lv-LV" i="1" dirty="0">
                <a:ln w="1905"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Nauda</a:t>
            </a:r>
            <a:r>
              <a:rPr lang="lv-LV" dirty="0">
                <a:ln w="1905"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- īpaša prece, ko izmanto par visu citu precu vai pakalpojumu vērtības ekvivalentu.</a:t>
            </a:r>
            <a:endParaRPr lang="lv-LV" dirty="0">
              <a:ln w="1905">
                <a:solidFill>
                  <a:schemeClr val="tx1"/>
                </a:solidFill>
              </a:ln>
              <a:solidFill>
                <a:sysClr val="windowText" lastClr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59041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 fontScale="90000"/>
          </a:bodyPr>
          <a:lstStyle/>
          <a:p>
            <a:r>
              <a:rPr lang="lv-LV" i="1" dirty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Nauda zīme </a:t>
            </a:r>
            <a:r>
              <a:rPr lang="lv-LV" dirty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– nelielas formas iespieddarbs vai monēta ar neteiktu nominālo naudas vērtību.</a:t>
            </a:r>
            <a:r>
              <a:rPr lang="lv-LV" b="1" dirty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lv-LV" dirty="0"/>
          </a:p>
        </p:txBody>
      </p:sp>
      <p:pic>
        <p:nvPicPr>
          <p:cNvPr id="3" name="Picture 6" descr="naudas-ves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996952"/>
            <a:ext cx="4824536" cy="3174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070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Monētas</a:t>
            </a:r>
            <a:endParaRPr lang="lv-LV" dirty="0"/>
          </a:p>
        </p:txBody>
      </p:sp>
      <p:pic>
        <p:nvPicPr>
          <p:cNvPr id="3" name="Picture 2" descr="Картинки по запросу Монеты фо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56792"/>
            <a:ext cx="7604355" cy="4755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0006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Papīra nauda</a:t>
            </a:r>
            <a:endParaRPr lang="lv-LV" dirty="0"/>
          </a:p>
        </p:txBody>
      </p:sp>
      <p:pic>
        <p:nvPicPr>
          <p:cNvPr id="3" name="Picture 2" descr="Картинки по запросу Papīra nauda fo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628800"/>
            <a:ext cx="7536980" cy="467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5911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Elektroniskā nauda</a:t>
            </a:r>
            <a:endParaRPr lang="lv-LV" dirty="0"/>
          </a:p>
        </p:txBody>
      </p:sp>
      <p:pic>
        <p:nvPicPr>
          <p:cNvPr id="3" name="Picture 2" descr="Картинки по запросу Elektroniskā nauda fo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907983"/>
            <a:ext cx="5976664" cy="4468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02815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204</Words>
  <Application>Microsoft Office PowerPoint</Application>
  <PresentationFormat>On-screen Show (4:3)</PresentationFormat>
  <Paragraphs>23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Тема Office</vt:lpstr>
      <vt:lpstr>Ko es zinu par naudu?</vt:lpstr>
      <vt:lpstr>Zina naudas funkcijas un pazīmes.  Prot ar piemēriem pamatot, ka eiro piemīt visas naudas funkcijas un pazīmes.</vt:lpstr>
      <vt:lpstr>Spēle puzzles “Banknote”</vt:lpstr>
      <vt:lpstr>https://www.youtube.com/watch?v=hCEkwJM1Ah8&amp;feature=youtu.be</vt:lpstr>
      <vt:lpstr>Nauda - īpaša prece, ko izmanto par visu citu precu vai pakalpojumu vērtības ekvivalentu.</vt:lpstr>
      <vt:lpstr>Nauda zīme – nelielas formas iespieddarbs vai monēta ar neteiktu nominālo naudas vērtību. </vt:lpstr>
      <vt:lpstr>Monētas</vt:lpstr>
      <vt:lpstr>Papīra nauda</vt:lpstr>
      <vt:lpstr>Elektroniskā nauda</vt:lpstr>
      <vt:lpstr>"Nospiedumu veidošana". </vt:lpstr>
      <vt:lpstr>DARBA LAPA „KLASES NAUDAS BANKNOTE” Klase _______________________ Skolēna vārds, uzvārds: __________________________________________________________   Uzdevums: Uzzīmē, tavuprāt, kādas varētu izskatīties klases naudas banknotes! Pastāstiet viens otram, kāpēc uzzīmējāt tieši tādu klases naudas banknote!   Viena banknotes puse        Otra banknotes puse   </vt:lpstr>
      <vt:lpstr>Zinu naudas funkcijas un pazīmes.  Protu ar piemēriem pamatot, ka eiro piemīt visas naudas funkcijas un pazīmes.</vt:lpstr>
      <vt:lpstr>Šodien es uzzināju...</vt:lpstr>
      <vt:lpstr>Paldies par stundu!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 es zinu par naudu?</dc:title>
  <dc:creator>Irina</dc:creator>
  <cp:lastModifiedBy>Vineta Kaša</cp:lastModifiedBy>
  <cp:revision>8</cp:revision>
  <dcterms:created xsi:type="dcterms:W3CDTF">2020-06-03T07:05:52Z</dcterms:created>
  <dcterms:modified xsi:type="dcterms:W3CDTF">2022-05-30T06:15:45Z</dcterms:modified>
</cp:coreProperties>
</file>